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3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46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4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93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6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3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2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3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32CE-0E05-473D-ADCF-9F4D23BA250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155E0A-0389-498E-B546-B6D2FD5A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6804" y="854278"/>
            <a:ext cx="6279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ХЛЕБ-ВСЕМУ ГОЛОВА</a:t>
            </a:r>
            <a:endParaRPr lang="ru-RU" sz="4400" b="0" i="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10" y="1871315"/>
            <a:ext cx="6335113" cy="39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62" y="1010360"/>
            <a:ext cx="5312228" cy="44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076" y="181967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Выращивание зерна — первый шаг к хлебу.</a:t>
            </a: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За зерно борются лучи солнца, тепло земли и забота аграриев.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1987032"/>
            <a:ext cx="6662057" cy="4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3030" y="145144"/>
            <a:ext cx="9056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Сбор урожая — важный этап.</a:t>
            </a: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Комбайнёры трудятся, чтобы собрать спелую пшеницу.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24" y="1916251"/>
            <a:ext cx="8397251" cy="47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5450" y="161925"/>
            <a:ext cx="960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Транспортировка и хранение зерна.</a:t>
            </a: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Зерно очищают и хранят на элеваторах, чтобы обеспечить его качество.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6" y="1931774"/>
            <a:ext cx="7239906" cy="48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2055" y="177448"/>
            <a:ext cx="9628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Р</a:t>
            </a:r>
            <a:r>
              <a:rPr lang="ru-RU" sz="3600" b="0" i="0" dirty="0" smtClean="0">
                <a:solidFill>
                  <a:srgbClr val="000000"/>
                </a:solidFill>
                <a:effectLst/>
              </a:rPr>
              <a:t>абота на мукомольном заводе.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000000"/>
                </a:solidFill>
                <a:effectLst/>
              </a:rPr>
              <a:t>Мукомолы перемалывают зерно в муку, сохраняя </a:t>
            </a:r>
            <a:r>
              <a:rPr lang="ru-RU" sz="3600" b="0" i="0" dirty="0" smtClean="0">
                <a:solidFill>
                  <a:srgbClr val="000000"/>
                </a:solidFill>
                <a:effectLst/>
              </a:rPr>
              <a:t>его качество</a:t>
            </a:r>
            <a:r>
              <a:rPr lang="ru-RU" sz="3600" b="0" i="0" dirty="0" smtClean="0">
                <a:solidFill>
                  <a:srgbClr val="000000"/>
                </a:solidFill>
                <a:effectLst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3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53" y="2333626"/>
            <a:ext cx="7275066" cy="40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3549" y="322032"/>
            <a:ext cx="9363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Пекари — творцы вкуса.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пекари превращают муку в ароматный хлеб.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2" y="1394850"/>
            <a:ext cx="5568577" cy="45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0942" y="235404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Чтобы у нас на столе появился хлеб, трудится много людей разных профессий:</a:t>
            </a:r>
          </a:p>
          <a:p>
            <a:r>
              <a:rPr lang="ru-RU" sz="2400" dirty="0" smtClean="0"/>
              <a:t>— </a:t>
            </a:r>
            <a:r>
              <a:rPr lang="ru-RU" sz="2400" dirty="0"/>
              <a:t>сельхозпроизводители, земледельцы выращивают зерно;</a:t>
            </a:r>
          </a:p>
          <a:p>
            <a:r>
              <a:rPr lang="ru-RU" sz="2400" dirty="0"/>
              <a:t>— комбайнёры собирают урожай;</a:t>
            </a:r>
          </a:p>
          <a:p>
            <a:r>
              <a:rPr lang="ru-RU" sz="2400" dirty="0"/>
              <a:t>— мукомолы перемалывают зерно;</a:t>
            </a:r>
          </a:p>
          <a:p>
            <a:r>
              <a:rPr lang="ru-RU" sz="2400" dirty="0"/>
              <a:t>— пекари готовят из муки хлеб;</a:t>
            </a:r>
          </a:p>
          <a:p>
            <a:r>
              <a:rPr lang="ru-RU" sz="2400" dirty="0"/>
              <a:t>— водители доставляют зерно и муку до места переработки и в пекарни;</a:t>
            </a:r>
          </a:p>
          <a:p>
            <a:r>
              <a:rPr lang="ru-RU" sz="2400" dirty="0"/>
              <a:t>— инженеры обслуживают технику на полях и в мукомольных заводах;</a:t>
            </a:r>
          </a:p>
          <a:p>
            <a:r>
              <a:rPr lang="ru-RU" sz="2400" dirty="0"/>
              <a:t>— работники складов хранят зерно и муку;</a:t>
            </a:r>
          </a:p>
          <a:p>
            <a:r>
              <a:rPr lang="ru-RU" sz="2400" dirty="0"/>
              <a:t>— технологи контролируют качество продукции на всех этапах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5364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0341" y="313650"/>
            <a:ext cx="9782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Хлеб — символ труда и единения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i?id=1c7ee4842f7f04b31de3f0acef84c617b2fd8b7c-49676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0629"/>
            <a:ext cx="8583173" cy="43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1168" y="5634335"/>
            <a:ext cx="817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54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122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11</cp:revision>
  <dcterms:created xsi:type="dcterms:W3CDTF">2025-04-22T15:22:10Z</dcterms:created>
  <dcterms:modified xsi:type="dcterms:W3CDTF">2025-04-23T11:32:53Z</dcterms:modified>
</cp:coreProperties>
</file>