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48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46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134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9465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48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0934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665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38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192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327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04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00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7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23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870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66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58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32CE-0E05-473D-ADCF-9F4D23BA250C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3155E0A-0389-498E-B546-B6D2FD5AF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0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6804" y="854278"/>
            <a:ext cx="62794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0" i="0" dirty="0" smtClean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ХЛЕБ-ВСЕМУ ГОЛОВА</a:t>
            </a:r>
            <a:endParaRPr lang="ru-RU" sz="4400" b="0" i="0" dirty="0" smtClean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0" y="1871315"/>
            <a:ext cx="6335113" cy="397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9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862" y="1010360"/>
            <a:ext cx="5312228" cy="448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9076" y="181967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0" i="0" dirty="0" smtClean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Выращивание зерна — первый шаг к хлебу.</a:t>
            </a:r>
            <a:r>
              <a:rPr lang="ru-RU" sz="3600" dirty="0" smtClean="0"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cs typeface="Times New Roman" panose="02020603050405020304" pitchFamily="18" charset="0"/>
              </a:rPr>
            </a:br>
            <a:r>
              <a:rPr lang="ru-RU" sz="3600" b="0" i="0" dirty="0" smtClean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За зерно борются лучи солнца, тепло земли и забота аграриев.</a:t>
            </a:r>
            <a:endParaRPr lang="ru-RU" sz="3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12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458" y="1987032"/>
            <a:ext cx="6662057" cy="468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53030" y="145144"/>
            <a:ext cx="90569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Сбор урожая — важный этап.</a:t>
            </a:r>
            <a:r>
              <a:rPr lang="ru-RU" sz="3600" dirty="0" smtClean="0"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cs typeface="Times New Roman" panose="02020603050405020304" pitchFamily="18" charset="0"/>
              </a:rPr>
            </a:br>
            <a:r>
              <a:rPr lang="ru-RU" sz="3600" b="0" i="0" dirty="0" smtClean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Комбайнёры трудятся, чтобы собрать спелую пшеницу.</a:t>
            </a:r>
            <a:endParaRPr lang="ru-RU" sz="3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3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424" y="1916251"/>
            <a:ext cx="8397251" cy="470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5450" y="161925"/>
            <a:ext cx="9601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Транспортировка и хранение зерна.</a:t>
            </a:r>
            <a:r>
              <a:rPr lang="ru-RU" sz="3600" dirty="0" smtClean="0"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cs typeface="Times New Roman" panose="02020603050405020304" pitchFamily="18" charset="0"/>
              </a:rPr>
            </a:br>
            <a:r>
              <a:rPr lang="ru-RU" sz="3600" b="0" i="0" dirty="0" smtClean="0"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Зерно очищают и хранят на элеваторах, чтобы обеспечить его качество.</a:t>
            </a:r>
            <a:endParaRPr lang="ru-RU" sz="3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38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536" y="1931774"/>
            <a:ext cx="7239906" cy="483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82055" y="177448"/>
            <a:ext cx="96288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</a:rPr>
              <a:t>Р</a:t>
            </a:r>
            <a:r>
              <a:rPr lang="ru-RU" sz="3600" b="0" i="0" dirty="0" smtClean="0">
                <a:solidFill>
                  <a:srgbClr val="000000"/>
                </a:solidFill>
                <a:effectLst/>
              </a:rPr>
              <a:t>абота на мукомольном заводе.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0" i="0" dirty="0" smtClean="0">
                <a:solidFill>
                  <a:srgbClr val="000000"/>
                </a:solidFill>
                <a:effectLst/>
              </a:rPr>
              <a:t>Мукомолы перемалывают зерно в муку, сохраняя </a:t>
            </a:r>
            <a:r>
              <a:rPr lang="ru-RU" sz="3600" b="0" i="0" dirty="0" smtClean="0">
                <a:solidFill>
                  <a:srgbClr val="000000"/>
                </a:solidFill>
                <a:effectLst/>
              </a:rPr>
              <a:t>его качество</a:t>
            </a:r>
            <a:r>
              <a:rPr lang="ru-RU" sz="3600" b="0" i="0" dirty="0" smtClean="0">
                <a:solidFill>
                  <a:srgbClr val="000000"/>
                </a:solidFill>
                <a:effectLst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939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553" y="2333626"/>
            <a:ext cx="7275066" cy="409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33549" y="322032"/>
            <a:ext cx="93630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Пекари — творцы вкуса.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пекари превращают муку в ароматный хлеб.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9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42" y="1394850"/>
            <a:ext cx="5568577" cy="454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80942" y="235404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Чтобы у нас на столе появился хлеб, трудится много людей разных профессий:</a:t>
            </a:r>
          </a:p>
          <a:p>
            <a:r>
              <a:rPr lang="ru-RU" sz="2400" dirty="0" smtClean="0"/>
              <a:t>— </a:t>
            </a:r>
            <a:r>
              <a:rPr lang="ru-RU" sz="2400" dirty="0"/>
              <a:t>сельхозпроизводители, земледельцы выращивают зерно;</a:t>
            </a:r>
          </a:p>
          <a:p>
            <a:r>
              <a:rPr lang="ru-RU" sz="2400" dirty="0"/>
              <a:t>— комбайнёры собирают урожай;</a:t>
            </a:r>
          </a:p>
          <a:p>
            <a:r>
              <a:rPr lang="ru-RU" sz="2400" dirty="0"/>
              <a:t>— мукомолы перемалывают зерно;</a:t>
            </a:r>
          </a:p>
          <a:p>
            <a:r>
              <a:rPr lang="ru-RU" sz="2400" dirty="0"/>
              <a:t>— пекари готовят из муки хлеб;</a:t>
            </a:r>
          </a:p>
          <a:p>
            <a:r>
              <a:rPr lang="ru-RU" sz="2400" dirty="0"/>
              <a:t>— водители доставляют зерно и муку до места переработки и в пекарни;</a:t>
            </a:r>
          </a:p>
          <a:p>
            <a:r>
              <a:rPr lang="ru-RU" sz="2400" dirty="0"/>
              <a:t>— инженеры обслуживают технику на полях и в мукомольных заводах;</a:t>
            </a:r>
          </a:p>
          <a:p>
            <a:r>
              <a:rPr lang="ru-RU" sz="2400" dirty="0"/>
              <a:t>— работники складов хранят зерно и муку;</a:t>
            </a:r>
          </a:p>
          <a:p>
            <a:r>
              <a:rPr lang="ru-RU" sz="2400" dirty="0"/>
              <a:t>— технологи контролируют качество продукции на всех этапах производства.</a:t>
            </a:r>
          </a:p>
        </p:txBody>
      </p:sp>
    </p:spTree>
    <p:extLst>
      <p:ext uri="{BB962C8B-B14F-4D97-AF65-F5344CB8AC3E}">
        <p14:creationId xmlns:p14="http://schemas.microsoft.com/office/powerpoint/2010/main" val="353645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0341" y="313650"/>
            <a:ext cx="97821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Хлеб — символ труда и единения</a:t>
            </a:r>
            <a:r>
              <a:rPr lang="ru-RU" sz="4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avatars.mds.yandex.net/i?id=1c7ee4842f7f04b31de3f0acef84c617b2fd8b7c-496764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210629"/>
            <a:ext cx="8583173" cy="430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1168" y="5634335"/>
            <a:ext cx="81756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2547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</TotalTime>
  <Words>122</Words>
  <Application>Microsoft Office PowerPoint</Application>
  <PresentationFormat>Произвольный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user</cp:lastModifiedBy>
  <cp:revision>11</cp:revision>
  <dcterms:created xsi:type="dcterms:W3CDTF">2025-04-22T15:22:10Z</dcterms:created>
  <dcterms:modified xsi:type="dcterms:W3CDTF">2025-04-23T11:32:53Z</dcterms:modified>
</cp:coreProperties>
</file>